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7"/>
  </p:notesMasterIdLst>
  <p:sldIdLst>
    <p:sldId id="257" r:id="rId3"/>
    <p:sldId id="260" r:id="rId4"/>
    <p:sldId id="282" r:id="rId5"/>
    <p:sldId id="264" r:id="rId6"/>
    <p:sldId id="313" r:id="rId7"/>
    <p:sldId id="317" r:id="rId8"/>
    <p:sldId id="339" r:id="rId9"/>
    <p:sldId id="343" r:id="rId10"/>
    <p:sldId id="323" r:id="rId11"/>
    <p:sldId id="329" r:id="rId12"/>
    <p:sldId id="341" r:id="rId13"/>
    <p:sldId id="342" r:id="rId14"/>
    <p:sldId id="330" r:id="rId15"/>
    <p:sldId id="316" r:id="rId16"/>
    <p:sldId id="315" r:id="rId17"/>
    <p:sldId id="344" r:id="rId18"/>
    <p:sldId id="314" r:id="rId19"/>
    <p:sldId id="356" r:id="rId20"/>
    <p:sldId id="324" r:id="rId21"/>
    <p:sldId id="325" r:id="rId22"/>
    <p:sldId id="320" r:id="rId23"/>
    <p:sldId id="319" r:id="rId24"/>
    <p:sldId id="340" r:id="rId25"/>
    <p:sldId id="345" r:id="rId26"/>
    <p:sldId id="350" r:id="rId27"/>
    <p:sldId id="348" r:id="rId28"/>
    <p:sldId id="347" r:id="rId29"/>
    <p:sldId id="349" r:id="rId30"/>
    <p:sldId id="305" r:id="rId31"/>
    <p:sldId id="346" r:id="rId32"/>
    <p:sldId id="351" r:id="rId33"/>
    <p:sldId id="328" r:id="rId34"/>
    <p:sldId id="327" r:id="rId35"/>
    <p:sldId id="32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382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VULNERABILITIES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Bypass of Locks by exploiting design issues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SECURITY AND BYPASS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</a:p>
          <a:p>
            <a:r>
              <a:rPr lang="en-US" dirty="0" smtClean="0"/>
              <a:t>Ability to exploit design feature?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Separate</a:t>
            </a:r>
          </a:p>
          <a:p>
            <a:pPr lvl="1"/>
            <a:r>
              <a:rPr lang="en-US" dirty="0" smtClean="0"/>
              <a:t>Primus = 2 levels, independent, complex locking of secondary finger pins</a:t>
            </a:r>
          </a:p>
          <a:p>
            <a:pPr lvl="1"/>
            <a:r>
              <a:rPr lang="en-US" dirty="0" smtClean="0"/>
              <a:t>Assa = 2 levels, independent, simple locking, one level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systems</a:t>
            </a:r>
          </a:p>
          <a:p>
            <a:r>
              <a:rPr lang="en-US" dirty="0" smtClean="0"/>
              <a:t>Keyway and plug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Sidebar locking: Medeco 10 v. 20 degree</a:t>
            </a:r>
          </a:p>
          <a:p>
            <a:r>
              <a:rPr lang="en-US" dirty="0" smtClean="0"/>
              <a:t>Relation to codes </a:t>
            </a:r>
          </a:p>
          <a:p>
            <a:r>
              <a:rPr lang="en-US" dirty="0" smtClean="0"/>
              <a:t>Simulation of codes: Medeco</a:t>
            </a:r>
          </a:p>
          <a:p>
            <a:r>
              <a:rPr lang="en-US" dirty="0" smtClean="0"/>
              <a:t>Reverse engineer code progression of system from one or more keys?</a:t>
            </a:r>
          </a:p>
          <a:p>
            <a:pPr lvl="1"/>
            <a:r>
              <a:rPr lang="en-US" dirty="0" smtClean="0"/>
              <a:t>Master key conventional v. positional system</a:t>
            </a:r>
          </a:p>
          <a:p>
            <a:pPr lvl="1"/>
            <a:r>
              <a:rPr lang="en-US" dirty="0" smtClean="0"/>
              <a:t>Difficulty = replication of keys </a:t>
            </a:r>
          </a:p>
          <a:p>
            <a:pPr lvl="1"/>
            <a:r>
              <a:rPr lang="en-US" dirty="0" smtClean="0"/>
              <a:t>Medeco v. MCS as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ATTACK: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manipulation of components</a:t>
            </a:r>
          </a:p>
          <a:p>
            <a:r>
              <a:rPr lang="en-US" dirty="0" smtClean="0"/>
              <a:t>Impressioning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Vibration and shock</a:t>
            </a:r>
          </a:p>
          <a:p>
            <a:r>
              <a:rPr lang="en-US" dirty="0" smtClean="0"/>
              <a:t>Shim wire decoding (Bluzmanis and Falle)</a:t>
            </a:r>
          </a:p>
          <a:p>
            <a:r>
              <a:rPr lang="en-US" dirty="0" smtClean="0"/>
              <a:t>Borescope and Otoscope decoding</a:t>
            </a:r>
          </a:p>
          <a:p>
            <a:r>
              <a:rPr lang="en-US" dirty="0" smtClean="0"/>
              <a:t>Direct or indirect measurement of critical locking components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METHODS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key, use sidebar portion to set code</a:t>
            </a:r>
          </a:p>
          <a:p>
            <a:r>
              <a:rPr lang="en-US" dirty="0" smtClean="0"/>
              <a:t>Simulate sidebar code</a:t>
            </a:r>
          </a:p>
          <a:p>
            <a:r>
              <a:rPr lang="en-US" dirty="0" smtClean="0"/>
              <a:t>Use of key to probe depths and extrapolate</a:t>
            </a:r>
          </a:p>
          <a:p>
            <a:r>
              <a:rPr lang="en-US" dirty="0" smtClean="0"/>
              <a:t>Rights amplification of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keys are passive: align = open</a:t>
            </a:r>
          </a:p>
          <a:p>
            <a:r>
              <a:rPr lang="en-US" dirty="0" smtClean="0"/>
              <a:t>Simulate components of key</a:t>
            </a:r>
          </a:p>
          <a:p>
            <a:r>
              <a:rPr lang="en-US" dirty="0" smtClean="0"/>
              <a:t>Replicate critical components</a:t>
            </a:r>
          </a:p>
          <a:p>
            <a:r>
              <a:rPr lang="en-US" dirty="0" smtClean="0"/>
              <a:t>Duplicate critical components</a:t>
            </a:r>
          </a:p>
          <a:p>
            <a:r>
              <a:rPr lang="en-US" dirty="0" smtClean="0"/>
              <a:t>Require interactive element for security</a:t>
            </a:r>
          </a:p>
          <a:p>
            <a:pPr lvl="1"/>
            <a:r>
              <a:rPr lang="en-US" dirty="0" smtClean="0"/>
              <a:t>MUL-T-LOCK element</a:t>
            </a:r>
          </a:p>
          <a:p>
            <a:pPr lvl="1"/>
            <a:r>
              <a:rPr lang="en-US" dirty="0" smtClean="0"/>
              <a:t>MCS 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</a:t>
            </a:r>
            <a:r>
              <a:rPr lang="en-US" dirty="0" err="1" smtClean="0"/>
              <a:t>linkis</a:t>
            </a:r>
            <a:endParaRPr lang="en-US" dirty="0" smtClean="0"/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BYPASS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More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strong is the sidebar(s) against forced attack</a:t>
            </a:r>
          </a:p>
          <a:p>
            <a:r>
              <a:rPr lang="en-US" dirty="0" smtClean="0"/>
              <a:t>Is the sidebar the only locking system?</a:t>
            </a:r>
          </a:p>
          <a:p>
            <a:r>
              <a:rPr lang="en-US" dirty="0" smtClean="0"/>
              <a:t>What if defeat one of two sidebars or security layers?</a:t>
            </a:r>
          </a:p>
          <a:p>
            <a:r>
              <a:rPr lang="en-US" dirty="0" smtClean="0"/>
              <a:t>Bitting design: spring biased?</a:t>
            </a:r>
          </a:p>
          <a:p>
            <a:r>
              <a:rPr lang="en-US" dirty="0" smtClean="0"/>
              <a:t>Ability to manipulate each pin or slider to set its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SECURITY LAYERS: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Telescoping pins</a:t>
            </a:r>
          </a:p>
          <a:p>
            <a:r>
              <a:rPr lang="en-US" dirty="0" smtClean="0"/>
              <a:t>Sliders and wafers</a:t>
            </a:r>
          </a:p>
          <a:p>
            <a:r>
              <a:rPr lang="en-US" dirty="0" smtClean="0"/>
              <a:t>Sliders to set sidebars: Medeco</a:t>
            </a:r>
          </a:p>
          <a:p>
            <a:r>
              <a:rPr lang="en-US" dirty="0" smtClean="0"/>
              <a:t>Pseudo-sidebars = virtual keyways</a:t>
            </a:r>
          </a:p>
          <a:p>
            <a:r>
              <a:rPr lang="en-US" dirty="0" smtClean="0"/>
              <a:t>Sidebars</a:t>
            </a:r>
          </a:p>
          <a:p>
            <a:pPr lvl="1"/>
            <a:r>
              <a:rPr lang="en-US" dirty="0" smtClean="0"/>
              <a:t>Most popular</a:t>
            </a:r>
          </a:p>
          <a:p>
            <a:pPr lvl="1"/>
            <a:r>
              <a:rPr lang="en-US" dirty="0" smtClean="0"/>
              <a:t>Originated in America with GM locks</a:t>
            </a:r>
          </a:p>
          <a:p>
            <a:pPr lvl="1"/>
            <a:r>
              <a:rPr lang="en-US" dirty="0" smtClean="0"/>
              <a:t>Many locking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997</Words>
  <Application>Microsoft Office PowerPoint</Application>
  <PresentationFormat>On-screen Show (4:3)</PresentationFormat>
  <Paragraphs>198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Lock And Key</vt:lpstr>
      <vt:lpstr>Custom Design</vt:lpstr>
      <vt:lpstr>VULNERABILITIES</vt:lpstr>
      <vt:lpstr>HIGH SECURITY LOCKS: Why Important? </vt:lpstr>
      <vt:lpstr>CONVENTIONAL v.  HIGH SECURITY LOCKS</vt:lpstr>
      <vt:lpstr>ATTACK METHODOLOGY  FOR HIGH SECURITY LOCKS</vt:lpstr>
      <vt:lpstr>HIGH SECURITY LOCKS: Critical Design Issues</vt:lpstr>
      <vt:lpstr>HIGH SECURITY:  Three Critical Design Factors</vt:lpstr>
      <vt:lpstr>QUESTIONS: BYPASS AND REVERSE ENGINEERING</vt:lpstr>
      <vt:lpstr>SYSTEM BYPASS:  More Questions</vt:lpstr>
      <vt:lpstr>SECONDARY SECURITY LAYERS: Techniques</vt:lpstr>
      <vt:lpstr>LAYERS OF SECURITY AND BYPASS CAPABILITY</vt:lpstr>
      <vt:lpstr>EXPLOIT DESIGN FEATURES AND SYSTEM PARAMETERS</vt:lpstr>
      <vt:lpstr>EXPLOIT TOLERANCES</vt:lpstr>
      <vt:lpstr>ATTACKS: Two Primary Rules</vt:lpstr>
      <vt:lpstr>METHODS OF ATTACK: High Security Locks</vt:lpstr>
      <vt:lpstr>ADDITIONAL METHODS OF ATTACK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KEY CONTROL and “KEY SECURITY” ISSUES</vt:lpstr>
      <vt:lpstr>KEY CONTROL: Design Issues</vt:lpstr>
      <vt:lpstr>DUPLICATION AND REPLICATION OF KEYS</vt:lpstr>
      <vt:lpstr>COVERT and FORCED ENTRY RESISTANCE</vt:lpstr>
      <vt:lpstr>STANDARDS REQUIREMENTS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ENTRY ATTACKS: Deficiencies in standards</vt:lpstr>
      <vt:lpstr>SIDEBAR:  Bypass and Circumvention </vt:lpstr>
      <vt:lpstr>SIDEBAR ATTACK: Physical Strength</vt:lpstr>
      <vt:lpstr>FORCED ENTRY ATTACKS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WEBER TOBIAS</dc:creator>
  <cp:lastModifiedBy>MWTOBIAS_FSD</cp:lastModifiedBy>
  <cp:revision>159</cp:revision>
  <cp:lastPrinted>1601-01-01T00:00:00Z</cp:lastPrinted>
  <dcterms:created xsi:type="dcterms:W3CDTF">2008-04-13T05:51:28Z</dcterms:created>
  <dcterms:modified xsi:type="dcterms:W3CDTF">2010-10-15T05:02:11Z</dcterms:modified>
</cp:coreProperties>
</file>