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>
      <p:cViewPr varScale="1">
        <p:scale>
          <a:sx n="97" d="100"/>
          <a:sy n="97" d="100"/>
        </p:scale>
        <p:origin x="520" y="3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6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B37BD-9020-45CA-B80B-0F1706E9C207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93F8D-487B-4205-8EC2-E54EC5261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759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709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70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46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5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956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9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981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58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777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32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2789-BF25-47E3-950D-AD6D6BDA2904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138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32789-BF25-47E3-950D-AD6D6BDA2904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371C0-7F82-4D30-9A9F-D82B3E8FB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1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MASTER KEY SYSTEMS DATA</a:t>
            </a:r>
            <a:br>
              <a:rPr lang="en-US" b="1" dirty="0"/>
            </a:br>
            <a:r>
              <a:rPr lang="en-US" b="1" dirty="0"/>
              <a:t>Security, Protection, Liability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The protection of master key system data from </a:t>
            </a:r>
          </a:p>
          <a:p>
            <a:pPr marL="0" indent="0" algn="ctr">
              <a:buNone/>
            </a:pPr>
            <a:r>
              <a:rPr lang="en-US" b="1" dirty="0"/>
              <a:t>Unauthorized access, use, or compromise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00" y="1752600"/>
            <a:ext cx="4038600" cy="3027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689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479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886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91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05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23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595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491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74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18161</TotalTime>
  <Words>19</Words>
  <Application>Microsoft Office PowerPoint</Application>
  <PresentationFormat>On-screen Show (4:3)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MASTER KEY SYSTEMS DATA Security, Protection, Liability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 Tobias</dc:creator>
  <cp:lastModifiedBy>MARC TOBIAS</cp:lastModifiedBy>
  <cp:revision>196</cp:revision>
  <cp:lastPrinted>2014-04-25T02:18:28Z</cp:lastPrinted>
  <dcterms:created xsi:type="dcterms:W3CDTF">2014-04-23T03:30:47Z</dcterms:created>
  <dcterms:modified xsi:type="dcterms:W3CDTF">2017-05-05T05:16:05Z</dcterms:modified>
</cp:coreProperties>
</file>